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5"/>
  </p:notesMasterIdLst>
  <p:handoutMasterIdLst>
    <p:handoutMasterId r:id="rId16"/>
  </p:handoutMasterIdLst>
  <p:sldIdLst>
    <p:sldId id="256" r:id="rId3"/>
    <p:sldId id="313" r:id="rId4"/>
    <p:sldId id="266" r:id="rId5"/>
    <p:sldId id="267" r:id="rId6"/>
    <p:sldId id="268" r:id="rId7"/>
    <p:sldId id="269" r:id="rId8"/>
    <p:sldId id="294" r:id="rId9"/>
    <p:sldId id="284" r:id="rId10"/>
    <p:sldId id="327" r:id="rId11"/>
    <p:sldId id="328" r:id="rId12"/>
    <p:sldId id="329" r:id="rId13"/>
    <p:sldId id="33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D09E00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30E56F-6513-EC15-E8EC-06BC670D8E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54778-C0D2-A0DD-12AE-0779CF4890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12/10/2022 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E714C1-DCE2-F46D-7BA8-8EF31F4A6E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FFFC3-F952-4649-B12F-3FF6E9BD7E48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ader Placeholder 1">
            <a:extLst>
              <a:ext uri="{FF2B5EF4-FFF2-40B4-BE49-F238E27FC236}">
                <a16:creationId xmlns:a16="http://schemas.microsoft.com/office/drawing/2014/main" id="{5DDA3F97-ADFA-19FB-6EBA-37B3E9778A7F}"/>
              </a:ext>
            </a:extLst>
          </p:cNvPr>
          <p:cNvSpPr txBox="1">
            <a:spLocks/>
          </p:cNvSpPr>
          <p:nvPr/>
        </p:nvSpPr>
        <p:spPr>
          <a:xfrm>
            <a:off x="1587" y="23127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71C6EBA-4A63-9735-FAD1-C634720AC4CA}"/>
              </a:ext>
            </a:extLst>
          </p:cNvPr>
          <p:cNvSpPr txBox="1">
            <a:spLocks/>
          </p:cNvSpPr>
          <p:nvPr/>
        </p:nvSpPr>
        <p:spPr>
          <a:xfrm>
            <a:off x="1587" y="87083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12681815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12/10/2022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9D870-67F3-4D39-B471-41D601B51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998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31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EB5E3-AA6A-4232-B63F-E2ED6D6A9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6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574A2-281D-4C51-8517-363B39550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4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8502-1B6C-4F92-8B40-7BE208669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6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125B4F0-5C24-4B91-BF40-DC563CBA2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5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CAD6BD1-DE3F-4AAB-9026-8D9C87780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7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645DE3F-4E3E-401A-BA04-941D68AE8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8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B85B395-4709-4C01-9651-FA61E5A87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56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44EE7B5-F15A-4427-96F6-7A505B730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89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EC9EC9D-1B53-4538-874A-FB1CD0E1A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80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8314F1B-C9E0-40C0-8C70-FB9ED53C7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44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D533CE6-FC3F-4CA5-B261-5524659EA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7B44-50D8-460D-92CB-4FB4F5888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6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AC55B9-5A00-43DB-8472-960524BC0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79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DC8A417-0929-4144-9FA6-70DE1ABCB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36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97AD8A-F022-4F20-BCFA-7898AF496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535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9B5F6A6-7589-42A6-8852-AC1E1A1F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7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3DC6-A05E-4EA2-8019-BFD37D4CC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1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8820-B299-413F-8B1C-373C4D8AF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4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4F488-4813-46E1-8142-60C68BFE1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53227-C7DB-4E45-B9A8-96777C6AA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4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B0B19-E330-42A4-B040-E0DFA05F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0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87652-E8CD-4761-96E2-59C0B518C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E91CA-6664-4483-9ABE-45ED43153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4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6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127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127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27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27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8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35B668C-7847-4AB8-8440-D4A8556A0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883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802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1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9230AB9-CE62-4EF6-9B48-D4AF2172D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7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FE5C-4D55-F436-5AEF-D5C083A6B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28617"/>
            <a:ext cx="7772400" cy="280076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“GOSPEL PREACHING IN THE FIRST CENTURY”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Paul In The Synagogue At Antioch Of Pisidia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3ECC-FC49-12DB-9EC3-C49F2A813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834071"/>
            <a:ext cx="6858000" cy="646331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Acts 13:13-52</a:t>
            </a:r>
          </a:p>
        </p:txBody>
      </p:sp>
    </p:spTree>
    <p:extLst>
      <p:ext uri="{BB962C8B-B14F-4D97-AF65-F5344CB8AC3E}">
        <p14:creationId xmlns:p14="http://schemas.microsoft.com/office/powerpoint/2010/main" val="213831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077795"/>
            <a:ext cx="8839200" cy="5693866"/>
          </a:xfrm>
        </p:spPr>
        <p:txBody>
          <a:bodyPr>
            <a:spAutoFit/>
          </a:bodyPr>
          <a:lstStyle/>
          <a:p>
            <a:pPr marL="57150" indent="0" eaLnBrk="1" hangingPunct="1">
              <a:spcBef>
                <a:spcPts val="0"/>
              </a:spcBef>
              <a:buNone/>
            </a:pPr>
            <a:r>
              <a:rPr lang="en-US" sz="3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the substance of his sermon.</a:t>
            </a:r>
          </a:p>
          <a:p>
            <a:pPr eaLnBrk="1" hangingPunct="1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FOLLOWING SABBATH …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 the whole city gathered to hear.</a:t>
            </a:r>
            <a:b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13:44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Envious Jews contradicted and blasphemed the things spoken by Paul. Acts 13:45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judged themselves unworthy of eternal life, Paul turned to the Gentiles. Acts 13:46-47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Gentiles were glad and glorified the Word. </a:t>
            </a:r>
            <a:b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13:48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i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“And as many as had been appointed (ordained, KJV) to eternal life believed”</a:t>
            </a:r>
            <a:endParaRPr lang="en-US" sz="3000" i="1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effectLst>
            <a:outerShdw dist="28398" dir="1593903" algn="ctr" rotWithShape="0">
              <a:srgbClr val="FF8029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Antioch of Pisidia. Acts 13:44-48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27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708" y="1228627"/>
            <a:ext cx="9068586" cy="5155257"/>
          </a:xfrm>
        </p:spPr>
        <p:txBody>
          <a:bodyPr wrap="square">
            <a:spAutoFit/>
          </a:bodyPr>
          <a:lstStyle/>
          <a:p>
            <a:pPr marL="457200" lvl="1" indent="0" eaLnBrk="1" hangingPunct="1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</a:p>
          <a:p>
            <a:pPr marL="514350" indent="-457200" eaLnBrk="1" hangingPunct="1">
              <a:spcBef>
                <a:spcPts val="0"/>
              </a:spcBef>
            </a:pPr>
            <a:r>
              <a:rPr lang="en-US" sz="2700" b="0" dirty="0">
                <a:latin typeface="Arial" panose="020B0604020202020204" pitchFamily="34" charset="0"/>
                <a:cs typeface="Arial" panose="020B0604020202020204" pitchFamily="34" charset="0"/>
              </a:rPr>
              <a:t>In preaching the gospel in the synagogue at Antioch …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proclaimed the death, burial, and resurrection of Jesus Christ. Acts 13:26-30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Eyewitness testimony and Old Testament prophecy were used to make his case. Acts 13:31-37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taught faith in Jesus as the way to forgiveness of sins, not the Law. Acts 13:38-39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makes themselves unworthy of eternal life by rejecting the Word. Acts 13:46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desire eternal life, you will believe in Christ! Acts 13:48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effectLst>
            <a:outerShdw dist="28398" dir="1593903" algn="ctr" rotWithShape="0">
              <a:srgbClr val="FF8029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Antioch of Pisidia. Acts 13:44-48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284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134358"/>
            <a:ext cx="8839200" cy="5632311"/>
          </a:xfrm>
        </p:spPr>
        <p:txBody>
          <a:bodyPr>
            <a:spAutoFit/>
          </a:bodyPr>
          <a:lstStyle/>
          <a:p>
            <a:pPr marL="457200" lvl="1" indent="0" eaLnBrk="1" hangingPunct="1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</a:p>
          <a:p>
            <a:pPr marL="514350" indent="-457200" eaLnBrk="1" hangingPunct="1">
              <a:spcBef>
                <a:spcPts val="0"/>
              </a:spcBef>
            </a:pPr>
            <a:r>
              <a:rPr lang="en-US" sz="3000" b="0" dirty="0">
                <a:latin typeface="Arial" panose="020B0604020202020204" pitchFamily="34" charset="0"/>
                <a:cs typeface="Arial" panose="020B0604020202020204" pitchFamily="34" charset="0"/>
              </a:rPr>
              <a:t>In making personal application, you might well ask yourself …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accept as truth the death, burial, and resurrection of Jesus Christ?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not, have you seriously examined the eyewitness testimony and Old Testament prophecy?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believe that Jesus is the only way to forgiveness of sins?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0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have you made yourself unworthy of eternal life by rejecting the gospel?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effectLst>
            <a:outerShdw dist="28398" dir="1593903" algn="ctr" rotWithShape="0">
              <a:srgbClr val="FF8029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Antioch of Pisidia. Acts 13:44-48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044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5379"/>
            <a:ext cx="8229600" cy="76944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Paul’s Travels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071610"/>
          </a:xfrm>
        </p:spPr>
        <p:txBody>
          <a:bodyPr>
            <a:spAutoFit/>
          </a:bodyPr>
          <a:lstStyle/>
          <a:p>
            <a:r>
              <a:rPr lang="en-US" dirty="0">
                <a:latin typeface="+mj-lt"/>
              </a:rPr>
              <a:t>Church in Antioch of Syria sent Paul on three preaching journeys.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Acts 13-15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Acts 15-18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Acts 18-21</a:t>
            </a:r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5688" y="2133600"/>
            <a:ext cx="2551112" cy="426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7620000" y="2438400"/>
            <a:ext cx="1066800" cy="609600"/>
          </a:xfrm>
          <a:prstGeom prst="ellipse">
            <a:avLst/>
          </a:prstGeom>
          <a:solidFill>
            <a:schemeClr val="tx1">
              <a:alpha val="27843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19"/>
          <p:cNvSpPr>
            <a:spLocks noChangeArrowheads="1"/>
          </p:cNvSpPr>
          <p:nvPr/>
        </p:nvSpPr>
        <p:spPr bwMode="auto">
          <a:xfrm>
            <a:off x="0" y="1447800"/>
            <a:ext cx="3810000" cy="5410200"/>
          </a:xfrm>
          <a:prstGeom prst="rect">
            <a:avLst/>
          </a:prstGeom>
          <a:solidFill>
            <a:srgbClr val="00002E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-1" y="1447800"/>
            <a:ext cx="3809999" cy="5250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Acts 13-14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Approximately 2-3 Years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45-48 AD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Begins in Antioch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Seleucia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Boarded a ship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 Cyprus (90 miles)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Salamis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Preached to the Jews in synagogue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5791200" y="4572000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467600" y="769938"/>
            <a:ext cx="1676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Antioch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Seleucia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CYPRUS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Salamis</a:t>
            </a: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7162800" y="44196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228600" y="32004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8029"/>
            </a:outerShdw>
          </a:effec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7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7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7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7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7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7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19"/>
          <p:cNvSpPr>
            <a:spLocks noChangeArrowheads="1"/>
          </p:cNvSpPr>
          <p:nvPr/>
        </p:nvSpPr>
        <p:spPr bwMode="auto">
          <a:xfrm>
            <a:off x="-1" y="762000"/>
            <a:ext cx="4062953" cy="6096000"/>
          </a:xfrm>
          <a:prstGeom prst="rect">
            <a:avLst/>
          </a:prstGeom>
          <a:solidFill>
            <a:srgbClr val="00002E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762000"/>
            <a:ext cx="414779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Paphos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About 100 miles from Salamis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Other end of Cyprus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Sergius Paulus desired to hear the word of God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Elymas tries to turn him away from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“the faith”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Acts 13:6-11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Saul is referred to as Paul for the first time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Acts 13:9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Now it is “Paul and Barnabas” not “Barnabas and Saul”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4800600" y="5410200"/>
            <a:ext cx="914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7467600" y="769938"/>
            <a:ext cx="16764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Antioch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Seleucia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CYPRUS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Salamis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Paphos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31" name="Line 22"/>
          <p:cNvSpPr>
            <a:spLocks noChangeShapeType="1"/>
          </p:cNvSpPr>
          <p:nvPr/>
        </p:nvSpPr>
        <p:spPr bwMode="auto">
          <a:xfrm flipH="1">
            <a:off x="5715000" y="4572000"/>
            <a:ext cx="1447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632" name="Line 23"/>
          <p:cNvSpPr>
            <a:spLocks noChangeShapeType="1"/>
          </p:cNvSpPr>
          <p:nvPr/>
        </p:nvSpPr>
        <p:spPr bwMode="auto">
          <a:xfrm flipH="1">
            <a:off x="7162800" y="44196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8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8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8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8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Line 3"/>
          <p:cNvSpPr>
            <a:spLocks noChangeShapeType="1"/>
          </p:cNvSpPr>
          <p:nvPr/>
        </p:nvSpPr>
        <p:spPr bwMode="auto">
          <a:xfrm flipH="1">
            <a:off x="5791200" y="4572000"/>
            <a:ext cx="1371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4800600" y="5410200"/>
            <a:ext cx="914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 flipV="1">
            <a:off x="3810000" y="3505200"/>
            <a:ext cx="99060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7467600" y="769938"/>
            <a:ext cx="16764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Antioch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Seleucia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CYPRUS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Salamis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Paphos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PAMPHYLIA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Perga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5" name="Line 18"/>
          <p:cNvSpPr>
            <a:spLocks noChangeShapeType="1"/>
          </p:cNvSpPr>
          <p:nvPr/>
        </p:nvSpPr>
        <p:spPr bwMode="auto">
          <a:xfrm flipH="1">
            <a:off x="7162800" y="44196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6" name="Rectangle 19"/>
          <p:cNvSpPr>
            <a:spLocks noChangeArrowheads="1"/>
          </p:cNvSpPr>
          <p:nvPr/>
        </p:nvSpPr>
        <p:spPr bwMode="auto">
          <a:xfrm>
            <a:off x="0" y="2743200"/>
            <a:ext cx="3048000" cy="4114800"/>
          </a:xfrm>
          <a:prstGeom prst="rect">
            <a:avLst/>
          </a:prstGeom>
          <a:solidFill>
            <a:srgbClr val="00002E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0" y="2743200"/>
            <a:ext cx="3048000" cy="406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Perga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12 miles inland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150 miles from Paphos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John Mark (writer of Mark) turned back and went to Jerusalem. Acts 13:13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8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Line 3"/>
          <p:cNvSpPr>
            <a:spLocks noChangeShapeType="1"/>
          </p:cNvSpPr>
          <p:nvPr/>
        </p:nvSpPr>
        <p:spPr bwMode="auto">
          <a:xfrm flipH="1">
            <a:off x="5715000" y="4572000"/>
            <a:ext cx="1447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4800600" y="5410200"/>
            <a:ext cx="914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 flipV="1">
            <a:off x="3810000" y="3581400"/>
            <a:ext cx="99060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810000" y="2362200"/>
            <a:ext cx="304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7467600" y="769938"/>
            <a:ext cx="167640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Antioch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Seleucia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CYPRUS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Salamis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Paphos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PAMPHYLIA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Perga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PISIDIA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Antioch</a:t>
            </a:r>
          </a:p>
        </p:txBody>
      </p:sp>
      <p:sp>
        <p:nvSpPr>
          <p:cNvPr id="28680" name="Line 18"/>
          <p:cNvSpPr>
            <a:spLocks noChangeShapeType="1"/>
          </p:cNvSpPr>
          <p:nvPr/>
        </p:nvSpPr>
        <p:spPr bwMode="auto">
          <a:xfrm flipH="1">
            <a:off x="7162800" y="4419600"/>
            <a:ext cx="152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681" name="Rectangle 19"/>
          <p:cNvSpPr>
            <a:spLocks noChangeArrowheads="1"/>
          </p:cNvSpPr>
          <p:nvPr/>
        </p:nvSpPr>
        <p:spPr bwMode="auto">
          <a:xfrm>
            <a:off x="18854" y="1139861"/>
            <a:ext cx="3429784" cy="5708712"/>
          </a:xfrm>
          <a:prstGeom prst="rect">
            <a:avLst/>
          </a:prstGeom>
          <a:solidFill>
            <a:srgbClr val="00002E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19638" y="1139861"/>
            <a:ext cx="3429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Antioch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(Pisidia)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100 miles from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Perga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Paul preached at least two Sabbaths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Acts 13:42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Paul’s 1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recorded sermon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 13:16-41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Sermons of Peter and Stephen had same line of thought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4290405"/>
          </a:xfrm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solidFill>
                  <a:srgbClr val="FFFF00"/>
                </a:solidFill>
                <a:latin typeface="Arial" charset="0"/>
                <a:cs typeface="Arial" charset="0"/>
              </a:rPr>
              <a:t>Note the substance of his sermon. Verses 27-39</a:t>
            </a:r>
          </a:p>
          <a:p>
            <a:pPr marL="457200" lvl="1" indent="0" eaLnBrk="1" hangingPunct="1">
              <a:buNone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PAUL REVIEWS THE HISTORY OF ISRAEL …</a:t>
            </a:r>
          </a:p>
          <a:p>
            <a:pPr marL="571500" indent="-514350" eaLnBrk="1" hangingPunct="1">
              <a:buFont typeface="+mj-lt"/>
              <a:buAutoNum type="arabicPeriod"/>
            </a:pPr>
            <a:r>
              <a:rPr lang="en-US" b="0" dirty="0">
                <a:solidFill>
                  <a:srgbClr val="CC6600"/>
                </a:solidFill>
                <a:latin typeface="+mj-lt"/>
              </a:rPr>
              <a:t>Their deliverance from Egypt and reception of Canaan. Acts 13:16-19</a:t>
            </a:r>
          </a:p>
          <a:p>
            <a:pPr marL="571500" indent="-514350" eaLnBrk="1" hangingPunct="1">
              <a:buFont typeface="+mj-lt"/>
              <a:buAutoNum type="arabicPeriod"/>
            </a:pPr>
            <a:r>
              <a:rPr lang="en-US" b="0" dirty="0">
                <a:solidFill>
                  <a:srgbClr val="CC6600"/>
                </a:solidFill>
                <a:latin typeface="+mj-lt"/>
              </a:rPr>
              <a:t>The period of the Judges and the beginning of their Kings. Acts 13:20-21</a:t>
            </a:r>
          </a:p>
          <a:p>
            <a:pPr marL="571500" indent="-514350" eaLnBrk="1" hangingPunct="1">
              <a:buFont typeface="+mj-lt"/>
              <a:buAutoNum type="arabicPeriod"/>
            </a:pPr>
            <a:r>
              <a:rPr lang="en-US" b="0" dirty="0">
                <a:solidFill>
                  <a:srgbClr val="CC6600"/>
                </a:solidFill>
                <a:latin typeface="+mj-lt"/>
              </a:rPr>
              <a:t>The promise to David, fulfilled with the coming of Jesus. Acts 13:22-25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effectLst>
            <a:outerShdw dist="28398" dir="1593903" algn="ctr" rotWithShape="0">
              <a:srgbClr val="FF8029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Antioch of Pisidia. Acts 13:14-15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077795"/>
            <a:ext cx="8839200" cy="5755422"/>
          </a:xfrm>
        </p:spPr>
        <p:txBody>
          <a:bodyPr>
            <a:spAutoFit/>
          </a:bodyPr>
          <a:lstStyle/>
          <a:p>
            <a:pPr marL="57150" indent="0" eaLnBrk="1" hangingPunct="1">
              <a:spcBef>
                <a:spcPts val="0"/>
              </a:spcBef>
              <a:buNone/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the substance of his sermon.</a:t>
            </a: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PROCLAIMS THE GOSPEL OF CHRIST …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Addressed to both Jews and God-fearers. </a:t>
            </a:r>
            <a:b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13:26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death of Jesus by the rulers in Jerusalem. Acts 13:27-29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resurrection of Jesus by God, witnessed by many. Acts 13:30-31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are glad tidings, foretold by prophecy. </a:t>
            </a:r>
            <a:b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13:32-35; cf. Psalms 2:7; Isaiah 55:3;</a:t>
            </a:r>
            <a:b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Psalms 16:10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80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David saw corruption, while He who was raised did not. Acts 13:36-37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effectLst>
            <a:outerShdw dist="28398" dir="1593903" algn="ctr" rotWithShape="0">
              <a:srgbClr val="FF8029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Antioch of Pisidia. Acts 13:27-39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14" y="1200346"/>
            <a:ext cx="8993172" cy="5239896"/>
          </a:xfrm>
        </p:spPr>
        <p:txBody>
          <a:bodyPr wrap="square">
            <a:spAutoFit/>
          </a:bodyPr>
          <a:lstStyle/>
          <a:p>
            <a:pPr marL="57150" indent="0" eaLnBrk="1" hangingPunct="1">
              <a:spcBef>
                <a:spcPts val="0"/>
              </a:spcBef>
              <a:buNone/>
            </a:pP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the substance of his sermon.</a:t>
            </a:r>
          </a:p>
          <a:p>
            <a:pPr marL="514350" indent="-457200" eaLnBrk="1" hangingPunct="1">
              <a:spcBef>
                <a:spcPts val="0"/>
              </a:spcBef>
            </a:pPr>
            <a:r>
              <a:rPr lang="en-US" sz="2750" dirty="0">
                <a:latin typeface="Arial" panose="020B0604020202020204" pitchFamily="34" charset="0"/>
                <a:cs typeface="Arial" panose="020B0604020202020204" pitchFamily="34" charset="0"/>
              </a:rPr>
              <a:t>PAUL OFFERS SALVATION WITH A WARNING …</a:t>
            </a:r>
          </a:p>
          <a:p>
            <a:pPr marL="57150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5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Preaching forgiveness of sins </a:t>
            </a:r>
            <a:r>
              <a:rPr lang="en-US" sz="2750" b="0" u="sng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Jesus</a:t>
            </a:r>
            <a:r>
              <a:rPr lang="en-US" sz="275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the Law. Acts 13:38-39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75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 them of unbelief, in the words of Habakkuk. Acts 13:40-41; Habakkuk 1:5</a:t>
            </a:r>
            <a:br>
              <a:rPr lang="en-US" sz="275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750" b="0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sz="2750" dirty="0">
                <a:latin typeface="Arial" panose="020B0604020202020204" pitchFamily="34" charset="0"/>
                <a:cs typeface="Arial" panose="020B0604020202020204" pitchFamily="34" charset="0"/>
              </a:rPr>
              <a:t>THE RESPONSE …</a:t>
            </a:r>
          </a:p>
          <a:p>
            <a:pPr marL="514350" indent="-514350" eaLnBrk="1" hangingPunct="1">
              <a:spcBef>
                <a:spcPts val="0"/>
              </a:spcBef>
              <a:buAutoNum type="arabicPeriod"/>
            </a:pPr>
            <a:r>
              <a:rPr lang="en-US" sz="275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Begged by the Gentiles to preach the same to them the next Sabbath. Acts 13:42</a:t>
            </a:r>
          </a:p>
          <a:p>
            <a:pPr marL="514350" indent="-514350" eaLnBrk="1" hangingPunct="1">
              <a:spcBef>
                <a:spcPts val="0"/>
              </a:spcBef>
              <a:buAutoNum type="arabicPeriod"/>
            </a:pPr>
            <a:r>
              <a:rPr lang="en-US" sz="2750" b="0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Jews and devout proselytes encouraged to continue in the grace of God. Acts 13:43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effectLst>
            <a:outerShdw dist="28398" dir="1593903" algn="ctr" rotWithShape="0">
              <a:srgbClr val="FF8029"/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Antioch of Pisidia. Acts 13:27-39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758914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707</Words>
  <Application>Microsoft Office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Mountain Top</vt:lpstr>
      <vt:lpstr>1_Default Design</vt:lpstr>
      <vt:lpstr>“GOSPEL PREACHING IN THE FIRST CENTURY” Paul In The Synagogue At Antioch Of Pisidia</vt:lpstr>
      <vt:lpstr>Paul’s Travels</vt:lpstr>
      <vt:lpstr>PowerPoint Presentation</vt:lpstr>
      <vt:lpstr>PowerPoint Presentation</vt:lpstr>
      <vt:lpstr>PowerPoint Presentation</vt:lpstr>
      <vt:lpstr>PowerPoint Presentation</vt:lpstr>
      <vt:lpstr>Antioch of Pisidia. Acts 13:14-15</vt:lpstr>
      <vt:lpstr>Antioch of Pisidia. Acts 13:27-39</vt:lpstr>
      <vt:lpstr>Antioch of Pisidia. Acts 13:27-39</vt:lpstr>
      <vt:lpstr>Antioch of Pisidia. Acts 13:44-48</vt:lpstr>
      <vt:lpstr>Antioch of Pisidia. Acts 13:44-48</vt:lpstr>
      <vt:lpstr>Antioch of Pisidia. Acts 13:44-48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In The Synagogue At Antioch Of Pisidia</dc:title>
  <dc:creator>Micky Galloway</dc:creator>
  <cp:lastModifiedBy>Richard Lidh</cp:lastModifiedBy>
  <cp:revision>16</cp:revision>
  <dcterms:created xsi:type="dcterms:W3CDTF">2022-12-10T21:06:03Z</dcterms:created>
  <dcterms:modified xsi:type="dcterms:W3CDTF">2022-12-11T01:47:02Z</dcterms:modified>
</cp:coreProperties>
</file>